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3" r:id="rId2"/>
  </p:sldMasterIdLst>
  <p:notesMasterIdLst>
    <p:notesMasterId r:id="rId11"/>
  </p:notesMasterIdLst>
  <p:sldIdLst>
    <p:sldId id="256" r:id="rId3"/>
    <p:sldId id="258" r:id="rId4"/>
    <p:sldId id="265" r:id="rId5"/>
    <p:sldId id="266" r:id="rId6"/>
    <p:sldId id="267" r:id="rId7"/>
    <p:sldId id="268" r:id="rId8"/>
    <p:sldId id="269" r:id="rId9"/>
    <p:sldId id="264" r:id="rId10"/>
  </p:sldIdLst>
  <p:sldSz cx="12192000" cy="6858000"/>
  <p:notesSz cx="6858000" cy="9144000"/>
  <p:embeddedFontLst>
    <p:embeddedFont>
      <p:font typeface="Open Sans" panose="020B0606030504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i3OVohcDiGZKE09x9MISXiLUnC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B2450C-DDF7-4406-A0C2-52FF9677B4A9}">
  <a:tblStyle styleId="{F6B2450C-DDF7-4406-A0C2-52FF9677B4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2" descr="C:\Users\user\Desktop\couse agenda\1.png"/>
          <p:cNvPicPr preferRelativeResize="0"/>
          <p:nvPr/>
        </p:nvPicPr>
        <p:blipFill rotWithShape="1">
          <a:blip r:embed="rId2">
            <a:alphaModFix amt="85000"/>
          </a:blip>
          <a:srcRect r="45412"/>
          <a:stretch/>
        </p:blipFill>
        <p:spPr>
          <a:xfrm>
            <a:off x="0" y="5"/>
            <a:ext cx="10837484" cy="685799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2"/>
          <p:cNvSpPr txBox="1">
            <a:spLocks noGrp="1"/>
          </p:cNvSpPr>
          <p:nvPr>
            <p:ph type="title"/>
          </p:nvPr>
        </p:nvSpPr>
        <p:spPr>
          <a:xfrm>
            <a:off x="321884" y="1544640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1"/>
          </p:nvPr>
        </p:nvSpPr>
        <p:spPr>
          <a:xfrm>
            <a:off x="321884" y="3378201"/>
            <a:ext cx="10515600" cy="892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None/>
              <a:defRPr sz="2400">
                <a:solidFill>
                  <a:srgbClr val="3A383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12" descr="C:\Users\user\Desktop\couse agenda\book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4516" y="4460079"/>
            <a:ext cx="2101850" cy="1706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12"/>
          <p:cNvCxnSpPr/>
          <p:nvPr/>
        </p:nvCxnSpPr>
        <p:spPr>
          <a:xfrm>
            <a:off x="460779" y="3044828"/>
            <a:ext cx="4745620" cy="0"/>
          </a:xfrm>
          <a:prstGeom prst="straightConnector1">
            <a:avLst/>
          </a:prstGeom>
          <a:noFill/>
          <a:ln w="57150" cap="flat" cmpd="sng">
            <a:solidFill>
              <a:srgbClr val="3A383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pic>
        <p:nvPicPr>
          <p:cNvPr id="28" name="Google Shape;28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73053" y="0"/>
            <a:ext cx="2328862" cy="1309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169485"/>
            <a:ext cx="10515600" cy="81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178854"/>
            <a:ext cx="10515600" cy="499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1" descr="C:\Users\user\Desktop\couse agenda\2.png"/>
          <p:cNvPicPr preferRelativeResize="0"/>
          <p:nvPr/>
        </p:nvPicPr>
        <p:blipFill rotWithShape="1">
          <a:blip r:embed="rId4">
            <a:alphaModFix amt="70000"/>
          </a:blip>
          <a:srcRect b="75763"/>
          <a:stretch/>
        </p:blipFill>
        <p:spPr>
          <a:xfrm>
            <a:off x="0" y="-26987"/>
            <a:ext cx="12192000" cy="108028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>
            <a:spLocks noGrp="1"/>
          </p:cNvSpPr>
          <p:nvPr>
            <p:ph type="title"/>
          </p:nvPr>
        </p:nvSpPr>
        <p:spPr>
          <a:xfrm>
            <a:off x="838200" y="169485"/>
            <a:ext cx="10515600" cy="81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body" idx="1"/>
          </p:nvPr>
        </p:nvSpPr>
        <p:spPr>
          <a:xfrm>
            <a:off x="838200" y="1178854"/>
            <a:ext cx="10515600" cy="499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20893" y="5431647"/>
            <a:ext cx="2328862" cy="130968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1"/>
          <p:cNvSpPr/>
          <p:nvPr/>
        </p:nvSpPr>
        <p:spPr>
          <a:xfrm>
            <a:off x="0" y="6481907"/>
            <a:ext cx="12192000" cy="36512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1"/>
          <p:cNvSpPr txBox="1"/>
          <p:nvPr/>
        </p:nvSpPr>
        <p:spPr>
          <a:xfrm>
            <a:off x="181769" y="6500164"/>
            <a:ext cx="11725741" cy="32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| Bangalore  | Pune  | Mumbai| London | Malaysia | Melbourne |Singapore | USA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>
            <a:spLocks noGrp="1"/>
          </p:cNvSpPr>
          <p:nvPr>
            <p:ph type="title"/>
          </p:nvPr>
        </p:nvSpPr>
        <p:spPr>
          <a:xfrm>
            <a:off x="321884" y="1544640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</a:pPr>
            <a:r>
              <a:rPr lang="en-US" u="sng" dirty="0"/>
              <a:t>Sorting &amp; Filtering in Excel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3F5E41-88D1-2065-4551-58BB505CE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239" y="973395"/>
            <a:ext cx="10599174" cy="46998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A9F7DB-B0E6-A470-37AF-BC37AD5A5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091" y="1042219"/>
            <a:ext cx="10363200" cy="455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94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831D10-583F-D9C2-6B81-E8ECCC2B0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08" y="842089"/>
            <a:ext cx="10239583" cy="497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30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B68792-3411-1811-C987-C930AC210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379" y="1029189"/>
            <a:ext cx="9974698" cy="4799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645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A741F7-B382-D5BD-02D3-47F0B7AD7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29" y="1038209"/>
            <a:ext cx="9701941" cy="478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320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F6E2D4-2DBE-58DD-5B61-E8AB82AE6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774" y="961985"/>
            <a:ext cx="9586452" cy="477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79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16E06D-22FC-20F3-8384-43716DAC1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544" y="861808"/>
            <a:ext cx="8907591" cy="486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188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5</Words>
  <Application>Microsoft Office PowerPoint</Application>
  <PresentationFormat>Widescreen</PresentationFormat>
  <Paragraphs>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Open Sans</vt:lpstr>
      <vt:lpstr>Calibri</vt:lpstr>
      <vt:lpstr>1_Office Theme</vt:lpstr>
      <vt:lpstr>Office Theme</vt:lpstr>
      <vt:lpstr>Sorting &amp; Filtering in Excel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VALIDATION</dc:title>
  <dc:creator>Excelr Solutions</dc:creator>
  <cp:lastModifiedBy>Rohit Kubal</cp:lastModifiedBy>
  <cp:revision>11</cp:revision>
  <dcterms:created xsi:type="dcterms:W3CDTF">2023-03-29T06:48:29Z</dcterms:created>
  <dcterms:modified xsi:type="dcterms:W3CDTF">2024-04-22T04:48:18Z</dcterms:modified>
</cp:coreProperties>
</file>